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479"/>
    <a:srgbClr val="10687E"/>
    <a:srgbClr val="1B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B53F-5A27-4EE8-87BE-FB3E17F08510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FC80D-63FD-4261-A2B4-5F0D067DB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9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FC80D-63FD-4261-A2B4-5F0D067DB0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7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C9C15-3970-7E4D-486C-87C50635E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A1A281-83EE-86E6-FF3C-B71B380B8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9D3C17-61FA-3D15-AD1F-2922EABD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521EB5-A152-B1D5-E45A-84216D5A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B25546-D358-A5A6-5325-1B5FA440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9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4F690-6683-4285-8F03-27B93334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7819B0-7557-3D1E-156B-D35CF4863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4C5F6-48A0-550A-E9EB-C7D7383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93929-A4FB-E002-2C27-F80FADE7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F9F212-6066-BFDB-B202-C286DDE5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94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2B5B24-EA1A-ACC8-4558-380231F2C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573A0C-F782-722B-EAED-6E7C40877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DE646-CC5F-A35A-234F-DC0B443B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69BD6E-24EF-449E-ADBC-83CAA8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A6042-8E51-607C-7ED5-B232E967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83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66A12-74BB-5110-A257-382B0E0B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A00C5F-86B3-0B60-993E-A499AF8E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CBD56-EBD7-4287-C505-589A4E8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CDBE0-ECC2-30BF-ADE4-79C7538B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7886E-36CD-ABFD-20C3-21C8EE70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0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6E1C0-DD13-091E-7D91-58EE9B48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09639-E9EB-130A-2E08-77988807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617164-9670-D40C-1B37-E890298B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5795B0-C273-5475-6030-66B2067D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F1A3E7-C9BA-1271-6381-03286318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78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735E9-63E2-939A-8B39-7422782A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B62D0-F3BD-C56C-AC01-D4FF823F2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E7B923-CBA5-BFBC-C200-B3E8D7329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05E84D-8CB4-6274-5BED-D272BB22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C79F0A-1E36-58ED-0A38-836648E8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B518D9-0316-6C56-11BC-641E6899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C96BE-C88A-B0C2-FC8F-FA6469AB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B6C6F3-20CC-0AFB-5FE6-B04452071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12893E-4903-BE22-2586-5961A6BFB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41709C-DE72-3E8D-EFD7-4F086ECF7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62F3D1-5E7C-BCA4-D999-5D8B5A58B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EE64DD-D8E6-BFB4-A18A-05ECA35E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967E85-9F20-A8B9-2A31-9181624F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1435B2-C084-6CE8-A303-B4E284B6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92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04F00-E8A4-0C2F-0FC0-6AB61012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A5D104-B35A-987B-BEF7-E149A07D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AEBEFA-B92B-A9D5-E8E2-D4BFDB8C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C6BB0D-8033-CB15-8F0D-AE903328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34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3E77D0-8AB2-F5F8-F567-4487AF49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52C60E-77C0-FA10-D1F9-A8FC8062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DB19AA-2470-4FBA-A4E2-A19706F0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5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EED14-1C65-F9F1-B352-E5A74790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7D011-F679-847E-CCA2-450189BC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22A27B-9DED-AD5B-8350-85C32EE38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A723B8-1A3F-64C0-4E25-596979F1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A3F647-31D5-B153-3BB0-4CED5A89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413EAB-F6E7-A4EF-65CD-1CC10880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91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581B4-2125-1651-990F-D7E5FCCF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F07237-4EBC-9296-8F6B-73EDFAA90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675E50-3F61-1B83-1311-6268C70B6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75F7AC-B719-18A5-EB27-D097C57B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CD6DF6-719B-1EAC-7082-5110768A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F42223-873B-5FFB-629F-ED89173F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E55D04-314A-E24A-B457-F66F222D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BF3B88-7945-3E35-8829-F581A6371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A84761-B7EF-8635-146B-BF39E09A4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C919F-EBC8-4DBD-AE50-FE80995DEDE1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FBA139-8908-9C34-FBA2-CDFBD08DC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93E8E0-FFCE-D715-48E5-035D58709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ED9BAD-028A-2E3E-872D-8EAF815B8D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28" r="2175" b="36389"/>
          <a:stretch/>
        </p:blipFill>
        <p:spPr>
          <a:xfrm>
            <a:off x="0" y="808109"/>
            <a:ext cx="7710545" cy="20874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690B9-F968-ABB3-39BC-966088C90EF8}"/>
              </a:ext>
            </a:extLst>
          </p:cNvPr>
          <p:cNvSpPr/>
          <p:nvPr/>
        </p:nvSpPr>
        <p:spPr>
          <a:xfrm>
            <a:off x="1391829" y="879979"/>
            <a:ext cx="6391748" cy="450880"/>
          </a:xfrm>
          <a:prstGeom prst="rect">
            <a:avLst/>
          </a:prstGeom>
          <a:solidFill>
            <a:srgbClr val="0E6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B542AF-00D0-A0A8-1635-B735A7D1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91" t="31946" r="17499" b="12476"/>
          <a:stretch/>
        </p:blipFill>
        <p:spPr>
          <a:xfrm>
            <a:off x="0" y="3046490"/>
            <a:ext cx="7783577" cy="35464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855034C-0EEC-42A3-1F5A-BCA190DACF0E}"/>
              </a:ext>
            </a:extLst>
          </p:cNvPr>
          <p:cNvSpPr txBox="1"/>
          <p:nvPr/>
        </p:nvSpPr>
        <p:spPr>
          <a:xfrm>
            <a:off x="1231271" y="117695"/>
            <a:ext cx="335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DeepCMED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endorsment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AD0F48E-2B59-91C6-7087-804186A64C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374" t="16945" r="24610" b="6389"/>
          <a:stretch/>
        </p:blipFill>
        <p:spPr>
          <a:xfrm>
            <a:off x="7562850" y="808109"/>
            <a:ext cx="4577329" cy="548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8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DAE7430-37A5-78A6-D369-729BCC17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5" t="17361" r="6172" b="38472"/>
          <a:stretch/>
        </p:blipFill>
        <p:spPr>
          <a:xfrm>
            <a:off x="1" y="352125"/>
            <a:ext cx="8200102" cy="25423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226AAB-7040-EA6B-DD91-AA54AB60F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12" t="38708" r="16556" b="8527"/>
          <a:stretch/>
        </p:blipFill>
        <p:spPr>
          <a:xfrm>
            <a:off x="47906" y="2894464"/>
            <a:ext cx="7538384" cy="3390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3D8121-807B-9A7E-29FE-77AFE5F6A3FA}"/>
              </a:ext>
            </a:extLst>
          </p:cNvPr>
          <p:cNvSpPr/>
          <p:nvPr/>
        </p:nvSpPr>
        <p:spPr>
          <a:xfrm>
            <a:off x="1808355" y="352125"/>
            <a:ext cx="6391748" cy="450880"/>
          </a:xfrm>
          <a:prstGeom prst="rect">
            <a:avLst/>
          </a:prstGeom>
          <a:solidFill>
            <a:srgbClr val="0E6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468BC-E1C2-10E8-AA95-43884ACCFFCE}"/>
              </a:ext>
            </a:extLst>
          </p:cNvPr>
          <p:cNvSpPr txBox="1"/>
          <p:nvPr/>
        </p:nvSpPr>
        <p:spPr>
          <a:xfrm>
            <a:off x="1268805" y="10498"/>
            <a:ext cx="335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DeepCMED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endorsment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D870349-E157-CB0B-CBF2-CB666608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374" t="16944" r="24610" b="7731"/>
          <a:stretch/>
        </p:blipFill>
        <p:spPr>
          <a:xfrm>
            <a:off x="7566765" y="352125"/>
            <a:ext cx="4577329" cy="53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20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7</Words>
  <Application>Microsoft Office PowerPoint</Application>
  <PresentationFormat>Grand écran</PresentationFormat>
  <Paragraphs>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Sana</dc:creator>
  <cp:lastModifiedBy>Siwar DABBOUB</cp:lastModifiedBy>
  <cp:revision>4</cp:revision>
  <dcterms:created xsi:type="dcterms:W3CDTF">2025-05-24T11:03:27Z</dcterms:created>
  <dcterms:modified xsi:type="dcterms:W3CDTF">2025-05-27T13:48:44Z</dcterms:modified>
</cp:coreProperties>
</file>